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91" r:id="rId16"/>
    <p:sldId id="269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95" r:id="rId35"/>
    <p:sldId id="292" r:id="rId36"/>
    <p:sldId id="293" r:id="rId37"/>
    <p:sldId id="294" r:id="rId38"/>
    <p:sldId id="288" r:id="rId39"/>
    <p:sldId id="289" r:id="rId40"/>
    <p:sldId id="290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1324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204F-EF82-AC4C-B75A-EC9E08C15EF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5FEF-F48B-894A-B093-8B6591420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204F-EF82-AC4C-B75A-EC9E08C15EF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5FEF-F48B-894A-B093-8B6591420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97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204F-EF82-AC4C-B75A-EC9E08C15EF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5FEF-F48B-894A-B093-8B6591420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20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204F-EF82-AC4C-B75A-EC9E08C15EF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5FEF-F48B-894A-B093-8B6591420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86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204F-EF82-AC4C-B75A-EC9E08C15EF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5FEF-F48B-894A-B093-8B6591420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09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204F-EF82-AC4C-B75A-EC9E08C15EF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5FEF-F48B-894A-B093-8B6591420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99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204F-EF82-AC4C-B75A-EC9E08C15EF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5FEF-F48B-894A-B093-8B6591420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67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204F-EF82-AC4C-B75A-EC9E08C15EF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5FEF-F48B-894A-B093-8B6591420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77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204F-EF82-AC4C-B75A-EC9E08C15EF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5FEF-F48B-894A-B093-8B6591420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49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204F-EF82-AC4C-B75A-EC9E08C15EF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5FEF-F48B-894A-B093-8B6591420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0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204F-EF82-AC4C-B75A-EC9E08C15EF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5FEF-F48B-894A-B093-8B6591420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2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E204F-EF82-AC4C-B75A-EC9E08C15EF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15FEF-F48B-894A-B093-8B6591420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9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30" y="-36841"/>
            <a:ext cx="8229600" cy="4525963"/>
          </a:xfrm>
        </p:spPr>
        <p:txBody>
          <a:bodyPr/>
          <a:lstStyle/>
          <a:p>
            <a:r>
              <a:rPr lang="en-US" dirty="0" smtClean="0"/>
              <a:t>Evolution of development in Stickle back fish</a:t>
            </a:r>
          </a:p>
          <a:p>
            <a:endParaRPr lang="en-US" dirty="0"/>
          </a:p>
        </p:txBody>
      </p:sp>
      <p:pic>
        <p:nvPicPr>
          <p:cNvPr id="4" name="Picture 3" descr="intro slid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6" y="638329"/>
            <a:ext cx="8229600" cy="599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ingsley slide 8b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20" r="-156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919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ingsley slide 9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28" r="-153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6360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ingsley slide 10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69" r="-160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4392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ingsley slide 11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41" r="-136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801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ingsley slide 12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53" r="-160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4388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fp result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88" r="-164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152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ingsley slide 13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71" r="-169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7431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ingsley slide 14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40" r="-149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447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ingsley slide 15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31" r="-173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754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ingsley slide 16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90" r="-194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081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kingsley slide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60"/>
            <a:ext cx="8832254" cy="640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8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ingsley slide 17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04" r="-163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5080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ingsley slide 18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51" r="-156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269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ingsley slide 19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99" r="-159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339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ingsley slide 20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05" r="-66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564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ingsley slide 21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23" r="-153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624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ingsley slide 21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23" r="-153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55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ingsley slide 23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202" r="-162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81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ingsley slide 24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23" r="-136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207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ingsley slide 25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06" r="-174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344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ingsley slide 26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20" r="-74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612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ingsley slide2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71" r="-15571"/>
          <a:stretch>
            <a:fillRect/>
          </a:stretch>
        </p:blipFill>
        <p:spPr>
          <a:xfrm>
            <a:off x="26988" y="1214438"/>
            <a:ext cx="8929687" cy="4911725"/>
          </a:xfrm>
        </p:spPr>
      </p:pic>
    </p:spTree>
    <p:extLst>
      <p:ext uri="{BB962C8B-B14F-4D97-AF65-F5344CB8AC3E}">
        <p14:creationId xmlns:p14="http://schemas.microsoft.com/office/powerpoint/2010/main" val="123138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ingsley slide 27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99" r="-165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0914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ingsley slide 28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37" r="-160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90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ingsley slide 29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49" r="-203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809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ingsley slide 30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43" r="-171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0376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eseq of 21 species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15" r="-143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hole genome seq1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97" r="-189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154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hole genome part2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891" r="-198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9490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hole genome seq 3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07" r="-172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778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kingsley slide 31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69" r="-114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415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ingsley slide 32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57" r="-153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4882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ingsley slid3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73" r="-15373"/>
          <a:stretch>
            <a:fillRect/>
          </a:stretch>
        </p:blipFill>
        <p:spPr>
          <a:xfrm>
            <a:off x="-1138418" y="274638"/>
            <a:ext cx="10639882" cy="5851525"/>
          </a:xfrm>
        </p:spPr>
      </p:pic>
    </p:spTree>
    <p:extLst>
      <p:ext uri="{BB962C8B-B14F-4D97-AF65-F5344CB8AC3E}">
        <p14:creationId xmlns:p14="http://schemas.microsoft.com/office/powerpoint/2010/main" val="248982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ingsley slide 33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42" r="-150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259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ingsley slide 4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34" r="-163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867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ingsley slide 5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01" r="-129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2571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ingsley slide 6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74" r="-171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342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ingsley slide 7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" r="10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449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ingsley slide 8a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59" r="-166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58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7</Words>
  <Application>Microsoft Office PowerPoint</Application>
  <PresentationFormat>On-screen Show (4:3)</PresentationFormat>
  <Paragraphs>1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NCSU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Franks</dc:creator>
  <cp:lastModifiedBy>Bob Franks</cp:lastModifiedBy>
  <cp:revision>29</cp:revision>
  <dcterms:created xsi:type="dcterms:W3CDTF">2014-04-06T21:00:01Z</dcterms:created>
  <dcterms:modified xsi:type="dcterms:W3CDTF">2018-04-02T19:00:43Z</dcterms:modified>
</cp:coreProperties>
</file>